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italic.fntdata"/><Relationship Id="rId26" Type="http://schemas.openxmlformats.org/officeDocument/2006/relationships/customXml" Target="../customXml/item1.xml"/><Relationship Id="rId21" Type="http://schemas.openxmlformats.org/officeDocument/2006/relationships/font" Target="fonts/MontserratMedium-bold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.fntdata"/><Relationship Id="rId20" Type="http://schemas.openxmlformats.org/officeDocument/2006/relationships/font" Target="fonts/MontserratMedium-regular.fntdata"/><Relationship Id="rId2" Type="http://schemas.openxmlformats.org/officeDocument/2006/relationships/presProps" Target="presProps.xml"/><Relationship Id="rId16" Type="http://schemas.openxmlformats.org/officeDocument/2006/relationships/font" Target="fonts/Montserrat-regular.fntdata"/><Relationship Id="rId24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font" Target="fonts/Montserrat-boldItalic.fntdata"/><Relationship Id="rId22" Type="http://schemas.openxmlformats.org/officeDocument/2006/relationships/font" Target="fonts/MontserratMedium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0206fc2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0206fc2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0206fc2c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0206fc2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206fc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206fc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206fc2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206fc2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206fc2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206fc2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0206fc2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0206fc2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0206fc2c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0206fc2c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206fc2c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206fc2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0206fc2c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0206fc2c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Route 53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717500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Health checking concepts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828000" y="1165675"/>
            <a:ext cx="6284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</a:t>
            </a:r>
            <a:r>
              <a:rPr b="1" i="1" lang="en" sz="1800"/>
              <a:t>ndpoint: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monitor the health - web server or an email server.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Specified by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IPv4 address (192.0.2.243).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IPv6 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Domain name.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908375" y="1125475"/>
            <a:ext cx="5922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Health Checks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do the following: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 the health of a certain endpoint.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divert internet traffic from a bad resource to a good 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717500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Health checking concepts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17025" y="455075"/>
            <a:ext cx="5735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7775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domain name?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domain registrar?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domain registry?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domain reseller?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Top-level domain.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Health check.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727525" y="4450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Name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59475" y="1225925"/>
            <a:ext cx="5671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Types in the address bar of a web browser to access a website.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amazon.com or google.com.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Registering a domain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57675" y="4249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registrar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57675" y="1235975"/>
            <a:ext cx="6013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Internet Corporation for Assigned Names and Numbers.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processes domain registrations for certain top-level domains (TLDs).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Gandi, registrar partners, is a domain registrar for hundreds of TLDs.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07000" y="4149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registry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Exclusive right to sell domains with a given top-level domain.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Authority to sell names with the.com TLD.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Authoritative database for all domain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domain, such as contact information and name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938500" y="4450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reseller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246025"/>
            <a:ext cx="5802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Sells domain names to registrars like Amazon Registrar.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Acts as a domain reseller for Amazon Registrar and Gandi, as one of the registrar partners.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677300" y="3847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Top-level domain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77300" y="1185750"/>
            <a:ext cx="6314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 the highest place in the hierarchical Domain Name System of the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Generic top-level domains.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they might expect to see on the website.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Example: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Connected with websites for motorbike or cycling businesses or organisations.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717500" y="44502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Top-level domain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18400" y="1105025"/>
            <a:ext cx="5661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eographic top-level domains.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Linked to geographical locations like countries or cities.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Some geographic TLD registries demand residency.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 or even encourage use as a generic TLD.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37125" y="4249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checking concepts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747650" y="1051800"/>
            <a:ext cx="6485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DNS Failover.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Endpoint.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Health check.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DNS Failover: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Redirecting traffic away from unhealthy resources towards healthy ones.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Check the health of our resources.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E559367A-2570-4CB0-A1DC-B1E1FB4370C7}"/>
</file>

<file path=customXml/itemProps2.xml><?xml version="1.0" encoding="utf-8"?>
<ds:datastoreItem xmlns:ds="http://schemas.openxmlformats.org/officeDocument/2006/customXml" ds:itemID="{E0ADDFF7-E340-4E73-8D8B-C72CE565037B}"/>
</file>

<file path=customXml/itemProps3.xml><?xml version="1.0" encoding="utf-8"?>
<ds:datastoreItem xmlns:ds="http://schemas.openxmlformats.org/officeDocument/2006/customXml" ds:itemID="{3CC2EA49-5A1B-46CC-8E12-28C80E8352B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